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2" r:id="rId4"/>
    <p:sldId id="267" r:id="rId5"/>
    <p:sldId id="258" r:id="rId6"/>
    <p:sldId id="260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04/09/2018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3220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04/09/2018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8519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04/09/2018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65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04/09/2018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599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04/09/2018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324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04/09/2018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923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04/09/2018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912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04/09/2018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2973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04/09/2018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397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04/09/2018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650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04/09/2018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415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B61AA-7357-45F5-98C0-8BDB984A8EF6}" type="datetimeFigureOut">
              <a:rPr lang="pt-BR" smtClean="0"/>
              <a:t>04/09/2018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39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het.colorado.edu/sims/html/energy-skate-park-basics/latest/energy-skate-park-basics_en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11679" y="0"/>
            <a:ext cx="9496697" cy="1763486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Berlin Sans FB Demi" panose="020E0802020502020306" pitchFamily="34" charset="0"/>
              </a:rPr>
              <a:t>Atividade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PHet</a:t>
            </a:r>
            <a:r>
              <a:rPr lang="pt-BR" sz="3200" b="1" dirty="0" smtClean="0">
                <a:latin typeface="Berlin Sans FB Demi" panose="020E0802020502020306" pitchFamily="34" charset="0"/>
              </a:rPr>
              <a:t/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>
                <a:latin typeface="Berlin Sans FB Demi" panose="020E0802020502020306" pitchFamily="34" charset="0"/>
              </a:rPr>
              <a:t>s</a:t>
            </a:r>
            <a:r>
              <a:rPr lang="pt-BR" sz="3200" b="1" dirty="0" smtClean="0">
                <a:latin typeface="Berlin Sans FB Demi" panose="020E0802020502020306" pitchFamily="34" charset="0"/>
              </a:rPr>
              <a:t>obre Energia Mecânica</a:t>
            </a:r>
            <a:r>
              <a:rPr lang="pt-BR" sz="3200" b="1" dirty="0" smtClean="0">
                <a:latin typeface="Berlin Sans FB Demi" panose="020E0802020502020306" pitchFamily="34" charset="0"/>
              </a:rPr>
              <a:t/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utilizando a simulação “Energy Skate Park: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Basics</a:t>
            </a:r>
            <a:r>
              <a:rPr lang="pt-BR" sz="3200" b="1" dirty="0" smtClean="0">
                <a:latin typeface="Berlin Sans FB Demi" panose="020E0802020502020306" pitchFamily="34" charset="0"/>
              </a:rPr>
              <a:t>”</a:t>
            </a:r>
            <a:endParaRPr lang="pt-BR" sz="3200" b="1" dirty="0">
              <a:latin typeface="Berlin Sans FB Demi" panose="020E0802020502020306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0410" y="5620526"/>
            <a:ext cx="9432501" cy="1655762"/>
          </a:xfrm>
        </p:spPr>
        <p:txBody>
          <a:bodyPr/>
          <a:lstStyle/>
          <a:p>
            <a:r>
              <a:rPr lang="pt-BR" b="1" dirty="0"/>
              <a:t>Disponível em</a:t>
            </a:r>
            <a:r>
              <a:rPr lang="pt-BR" b="1" dirty="0" smtClean="0"/>
              <a:t>: </a:t>
            </a:r>
            <a:r>
              <a:rPr lang="pt-BR" dirty="0" smtClean="0">
                <a:hlinkClick r:id="rId2"/>
              </a:rPr>
              <a:t>https</a:t>
            </a:r>
            <a:r>
              <a:rPr lang="pt-BR" dirty="0">
                <a:hlinkClick r:id="rId2"/>
              </a:rPr>
              <a:t>://</a:t>
            </a:r>
            <a:r>
              <a:rPr lang="pt-BR" dirty="0" smtClean="0">
                <a:hlinkClick r:id="rId2"/>
              </a:rPr>
              <a:t>phet.colorado.edu/sims/html/energy-skate-park-basics/latest/energy-skate-park-basics_en.html</a:t>
            </a:r>
            <a:endParaRPr lang="pt-BR" dirty="0" smtClean="0"/>
          </a:p>
          <a:p>
            <a:endParaRPr lang="pt-BR" b="1" dirty="0" smtClean="0"/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99990"/>
            <a:ext cx="1840122" cy="155899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76785" y="5620526"/>
            <a:ext cx="2037642" cy="109538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83171" y="1874877"/>
            <a:ext cx="6593614" cy="352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50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1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10901" y="705397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Vá em “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Friction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” (indicado na seta vermelha), altere o valor de “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Friction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” (indicado na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seta verde) para “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none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” (zerando-a) e coloque o skatista para se movimentar na pista e observe que ele não irá parar. Aos poucos, aumente o valor de “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Friction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”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(indicado na seta verde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) e observe que o seu movimento vai parando. Por que isso aconteceu?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9082" y="2178926"/>
            <a:ext cx="6193836" cy="4679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84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83770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2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783771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Como estará o gráfico de energia mecânica quando o skatista atingir a </a:t>
            </a:r>
            <a:r>
              <a:rPr lang="pt-BR" sz="25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altura máxima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do movimento na pista? Despreze o atrito na pista.  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2046" y="1567541"/>
            <a:ext cx="8007531" cy="485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95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83770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3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783771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Como estará o gráfico de energia mecânica quando o skatista atingir a </a:t>
            </a:r>
            <a:r>
              <a:rPr lang="pt-BR" sz="25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altura mínima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do movimento na pista? Despreze o atrito na pista.  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2046" y="1567541"/>
            <a:ext cx="8007531" cy="485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91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4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88827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Se alterarmos a massa do skatista (indicado na seta vermelha), o que acontecerá com o valor da energia potencial gravitacional? Explique.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4278" y="1933304"/>
            <a:ext cx="7943442" cy="4423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15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5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88827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Após começar o movimento, até qual ponto (A, B ou C) o skatista irá chegar até começar a voltar à posição inicial? Explique.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0452" y="2139152"/>
            <a:ext cx="9291094" cy="441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01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200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4" baseType="lpstr">
      <vt:lpstr>Arial</vt:lpstr>
      <vt:lpstr>Arial Narrow</vt:lpstr>
      <vt:lpstr>Berlin Sans FB Demi</vt:lpstr>
      <vt:lpstr>Britannic Bold</vt:lpstr>
      <vt:lpstr>Calibri</vt:lpstr>
      <vt:lpstr>Calibri Light</vt:lpstr>
      <vt:lpstr>Times New Roman</vt:lpstr>
      <vt:lpstr>Tema do Office</vt:lpstr>
      <vt:lpstr>Atividade PHet sobre Energia Mecânica utilizando a simulação “Energy Skate Park: Basics”</vt:lpstr>
      <vt:lpstr>Questão 1</vt:lpstr>
      <vt:lpstr>Questão 2</vt:lpstr>
      <vt:lpstr>Questão 3</vt:lpstr>
      <vt:lpstr>Questão 4</vt:lpstr>
      <vt:lpstr>Questão 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Osmar Cavalcante</dc:creator>
  <cp:lastModifiedBy>Osmar Cavalcante</cp:lastModifiedBy>
  <cp:revision>21</cp:revision>
  <dcterms:created xsi:type="dcterms:W3CDTF">2018-08-26T02:32:38Z</dcterms:created>
  <dcterms:modified xsi:type="dcterms:W3CDTF">2018-09-05T00:11:11Z</dcterms:modified>
</cp:coreProperties>
</file>