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59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6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B9FB24-A91F-4DBF-BDFC-85D83A1F34F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C1A5460-E891-4BC1-904C-4321309B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6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783" y="3947193"/>
            <a:ext cx="9144000" cy="164149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DATA DETECTIVE</a:t>
            </a:r>
          </a:p>
        </p:txBody>
      </p:sp>
      <p:pic>
        <p:nvPicPr>
          <p:cNvPr id="4" name="Picture 3" descr="Image result for mystery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2" y="1118301"/>
            <a:ext cx="4267200" cy="282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86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75852" cy="6141692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Robbery at the Jewelry Store!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2"/>
          <a:stretch/>
        </p:blipFill>
        <p:spPr>
          <a:xfrm>
            <a:off x="6559827" y="1690688"/>
            <a:ext cx="5196991" cy="3686623"/>
          </a:xfrm>
        </p:spPr>
      </p:pic>
    </p:spTree>
    <p:extLst>
      <p:ext uri="{BB962C8B-B14F-4D97-AF65-F5344CB8AC3E}">
        <p14:creationId xmlns:p14="http://schemas.microsoft.com/office/powerpoint/2010/main" val="152751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114" y="410144"/>
            <a:ext cx="5575852" cy="6141692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Two witnesses have reported information about the robbery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4"/>
          <a:stretch/>
        </p:blipFill>
        <p:spPr>
          <a:xfrm>
            <a:off x="376211" y="1270760"/>
            <a:ext cx="5784743" cy="3831328"/>
          </a:xfrm>
        </p:spPr>
      </p:pic>
    </p:spTree>
    <p:extLst>
      <p:ext uri="{BB962C8B-B14F-4D97-AF65-F5344CB8AC3E}">
        <p14:creationId xmlns:p14="http://schemas.microsoft.com/office/powerpoint/2010/main" val="96255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Witness testimonies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54520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Witness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226365"/>
            <a:ext cx="5025216" cy="39632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600" dirty="0">
                <a:latin typeface="Baskerville Old Face" panose="02020602080505020303" pitchFamily="18" charset="0"/>
              </a:rPr>
              <a:t>Claims that the thief took off their shoes during their getaway and threw them over his fence into his yard. </a:t>
            </a:r>
            <a:r>
              <a:rPr lang="en-US" sz="2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shoes are size 10</a:t>
            </a:r>
            <a:r>
              <a:rPr lang="en-US" sz="2600" dirty="0">
                <a:latin typeface="Baskerville Old Face" panose="02020602080505020303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2600" dirty="0">
              <a:latin typeface="Baskerville Old Face" panose="02020602080505020303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US" sz="2600" i="1" dirty="0">
                <a:latin typeface="Baskerville Old Face" panose="02020602080505020303" pitchFamily="18" charset="0"/>
              </a:rPr>
              <a:t>Also claims his thermometer showed 25 degrees Celsius.</a:t>
            </a:r>
            <a:endParaRPr lang="en-US" sz="26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54520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Witness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226365"/>
            <a:ext cx="5035548" cy="442622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dirty="0">
                <a:latin typeface="Baskerville Old Face" panose="02020602080505020303" pitchFamily="18" charset="0"/>
              </a:rPr>
              <a:t>Claims that the thief left a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shoeprint</a:t>
            </a:r>
            <a:r>
              <a:rPr lang="en-US" dirty="0">
                <a:latin typeface="Baskerville Old Face" panose="02020602080505020303" pitchFamily="18" charset="0"/>
              </a:rPr>
              <a:t> in the mud on the sidewalk in front of his house that was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size 8</a:t>
            </a:r>
            <a:r>
              <a:rPr lang="en-US" b="1" dirty="0"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dirty="0">
              <a:latin typeface="Baskerville Old Face" panose="02020602080505020303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i="1" dirty="0">
                <a:latin typeface="Baskerville Old Face" panose="02020602080505020303" pitchFamily="18" charset="0"/>
              </a:rPr>
              <a:t>Also claims the thief ran past his house about 70 seconds after the alarm went off, and his house is approximately 160 meters away from the jewelry store.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2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Initial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254296" cy="4800462"/>
          </a:xfrm>
        </p:spPr>
        <p:txBody>
          <a:bodyPr/>
          <a:lstStyle/>
          <a:p>
            <a:r>
              <a:rPr lang="en-US" dirty="0"/>
              <a:t>Using video camera footage from several locations, we know the thief escaped through the front door (which set off the alarm) and ran away at a constant speed, covering 300 meters in the first 80 seconds.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was 77 degrees Fahrenheit outside at the time of the robbery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4224268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18458" r="13256" b="21881"/>
          <a:stretch/>
        </p:blipFill>
        <p:spPr>
          <a:xfrm>
            <a:off x="6374296" y="1720109"/>
            <a:ext cx="5473148" cy="23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7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00" y="32277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Are the witnesses Trustworthy???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4426225"/>
            <a:ext cx="10233800" cy="17507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THINK-PAIR-SHARE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3058" r="15821" b="11616"/>
          <a:stretch/>
        </p:blipFill>
        <p:spPr>
          <a:xfrm>
            <a:off x="4876800" y="365296"/>
            <a:ext cx="211494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461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36</TotalTime>
  <Words>173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Baskerville Old Face</vt:lpstr>
      <vt:lpstr>Corbel</vt:lpstr>
      <vt:lpstr>Depth</vt:lpstr>
      <vt:lpstr>DATA DETECTIVE</vt:lpstr>
      <vt:lpstr>Robbery at the Jewelry Store!</vt:lpstr>
      <vt:lpstr>Two witnesses have reported information about the robbery</vt:lpstr>
      <vt:lpstr>Witness testimonies</vt:lpstr>
      <vt:lpstr>The Initial Facts</vt:lpstr>
      <vt:lpstr>Are the witnesses Trustworthy???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DETECTIVE</dc:title>
  <dc:creator>Kelly Findley</dc:creator>
  <cp:lastModifiedBy>Kelly Findley</cp:lastModifiedBy>
  <cp:revision>4</cp:revision>
  <dcterms:created xsi:type="dcterms:W3CDTF">2017-05-12T17:10:13Z</dcterms:created>
  <dcterms:modified xsi:type="dcterms:W3CDTF">2017-05-12T17:46:18Z</dcterms:modified>
</cp:coreProperties>
</file>