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84" r:id="rId7"/>
    <p:sldId id="264" r:id="rId8"/>
    <p:sldId id="283" r:id="rId9"/>
    <p:sldId id="290" r:id="rId10"/>
    <p:sldId id="288" r:id="rId11"/>
    <p:sldId id="28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5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1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1AA-7357-45F5-98C0-8BDB984A8EF6}" type="datetimeFigureOut">
              <a:rPr lang="pt-BR" smtClean="0"/>
              <a:t>11/09/2018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mass-spring-lab/mass-spring-lab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massa e peso dos objetos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</a:t>
            </a:r>
            <a:r>
              <a:rPr lang="pt-BR" sz="3200" b="1" dirty="0" smtClean="0">
                <a:latin typeface="Berlin Sans FB Demi" panose="020E0802020502020306" pitchFamily="34" charset="0"/>
              </a:rPr>
              <a:t>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Masses</a:t>
            </a:r>
            <a:r>
              <a:rPr lang="pt-BR" sz="3200" b="1" dirty="0" smtClean="0">
                <a:latin typeface="Berlin Sans FB Demi" panose="020E0802020502020306" pitchFamily="34" charset="0"/>
              </a:rPr>
              <a:t> &amp; Springs”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phet.colorado.edu/sims/mass-spring-lab/mass-spring-lab_en.html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032" y="1795656"/>
            <a:ext cx="5257665" cy="35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situação abaixo temos um bloco suspenso em uma mola. Se alterarmos a gravidade da terra para a gravidade da lua (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Moon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), o que acontecerá com a massa e com o peso do bloco?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591" y="2058664"/>
            <a:ext cx="5652816" cy="40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6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Na imagem podemos ver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três massas, onde duas são desconhecidas,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suspensas em três molas idênticas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É possível calcular a diferença de massa entre os dois blocos desconhecidos? Considere g = 9,8m/s²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72" y="2092045"/>
            <a:ext cx="6582727" cy="44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93194" y="-206061"/>
            <a:ext cx="13246994" cy="1896750"/>
          </a:xfrm>
        </p:spPr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DINAMÔMETRO</a:t>
            </a:r>
            <a:endParaRPr lang="pt-BR" dirty="0">
              <a:latin typeface="Adobe Garamond Pro Bold" panose="020207020605060204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92" y="563835"/>
            <a:ext cx="2624541" cy="58915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354" y="1506829"/>
            <a:ext cx="3043897" cy="10922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869" y="4694187"/>
            <a:ext cx="2498105" cy="18353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98" y="2738938"/>
            <a:ext cx="2708724" cy="13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842" y="365125"/>
            <a:ext cx="10998958" cy="1325563"/>
          </a:xfrm>
        </p:spPr>
        <p:txBody>
          <a:bodyPr/>
          <a:lstStyle/>
          <a:p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1660</a:t>
            </a:r>
          </a:p>
          <a:p>
            <a:r>
              <a:rPr lang="pt-BR" dirty="0" smtClean="0"/>
              <a:t>Isaac Newton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6" name="Picture 8" descr="http://fisicanacuca.xpg.uol.com.br/leis-de-newton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5" y="-150125"/>
            <a:ext cx="7820167" cy="71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ontradicaosocial.files.wordpress.com/2010/01/isaacnew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3" y="2946139"/>
            <a:ext cx="2876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5654" y="365125"/>
            <a:ext cx="13769454" cy="1325563"/>
          </a:xfrm>
        </p:spPr>
        <p:txBody>
          <a:bodyPr/>
          <a:lstStyle/>
          <a:p>
            <a:pPr algn="ctr"/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5" y="1690688"/>
            <a:ext cx="4772025" cy="4943475"/>
          </a:xfrm>
          <a:prstGeom prst="rect">
            <a:avLst/>
          </a:prstGeom>
        </p:spPr>
      </p:pic>
      <p:pic>
        <p:nvPicPr>
          <p:cNvPr id="1028" name="Picture 4" descr="http://hypescience.com/wp-content/uploads/2013/06/shutterstock_7765919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67" y="198266"/>
            <a:ext cx="2374179" cy="20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eocities.ws/jantorreslima/gravitacaouniversal/constante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34" y="2312687"/>
            <a:ext cx="25431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063" y="3466531"/>
            <a:ext cx="4563737" cy="3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Peso e Massa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70" y="3445275"/>
            <a:ext cx="932174" cy="187703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665" y="1591114"/>
            <a:ext cx="2416080" cy="11656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90" y="3263400"/>
            <a:ext cx="2322039" cy="31336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755" y="3712967"/>
            <a:ext cx="1534657" cy="145953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976" y="1598130"/>
            <a:ext cx="3524250" cy="11811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584" y="3890898"/>
            <a:ext cx="1472914" cy="187862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336" y="4261157"/>
            <a:ext cx="371080" cy="74721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2705" y="4048380"/>
            <a:ext cx="1503055" cy="1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155" y="888275"/>
            <a:ext cx="10763687" cy="5003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Masses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&amp; Springs (HTML5)” posicione o bloco de 50g e a régua como indicado na imagem abaixo (seta verde). Após o bloco parar, altere o valor da gravidade local (indicado na seta vermelha). O que irá acontecer com a deformação da mola? Explique. 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989" y="2320625"/>
            <a:ext cx="6516325" cy="40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1463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podemos ver duas massas (A e B) diferentes em duas molas idênticas. Somente pela deformação da mola 2 podemos calcular a massa do bloco desconhecido? Use g = 9,8m/s².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01" y="1973198"/>
            <a:ext cx="7092857" cy="44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 podemos ver um bloco de 250g suspenso em uma mola e com gravidade local sendo 0m/s². Assim, podemos dizer que a massa e o peso do bloco, respectivamente, são: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250g e 250N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2500g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2500N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250g 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25N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250g 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0N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25g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0N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108" y="1996344"/>
            <a:ext cx="6069739" cy="42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Aproveitando a imagem da questão anterior, o que acontecerá com a oscilação do sistema massa-mola se puxarmos o bloco para baixo e soltarmos? 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Diminuirá aos poucos.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Aumentará aos poucos.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Permanecerá constante.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sistema não irá oscilar.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92" y="1865716"/>
            <a:ext cx="6069739" cy="42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287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Adobe Garamond Pro Bold</vt:lpstr>
      <vt:lpstr>Arial</vt:lpstr>
      <vt:lpstr>Arial Narrow</vt:lpstr>
      <vt:lpstr>Berlin Sans FB Demi</vt:lpstr>
      <vt:lpstr>Britannic Bold</vt:lpstr>
      <vt:lpstr>Calibri</vt:lpstr>
      <vt:lpstr>Calibri Light</vt:lpstr>
      <vt:lpstr>Gungsuh</vt:lpstr>
      <vt:lpstr>Times New Roman</vt:lpstr>
      <vt:lpstr>Tema do Office</vt:lpstr>
      <vt:lpstr>Atividade PHet sobre massa e peso dos objetos utilizando o OA “Masses &amp; Springs”</vt:lpstr>
      <vt:lpstr>DINAMÔMETRO</vt:lpstr>
      <vt:lpstr>Gravidade</vt:lpstr>
      <vt:lpstr>Gravidade</vt:lpstr>
      <vt:lpstr>Peso e Massa</vt:lpstr>
      <vt:lpstr>Questão 1</vt:lpstr>
      <vt:lpstr>Questão 2</vt:lpstr>
      <vt:lpstr>Questão 3</vt:lpstr>
      <vt:lpstr>Questão 4</vt:lpstr>
      <vt:lpstr>Questão 5</vt:lpstr>
      <vt:lpstr>Questão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 Cavalcante</dc:creator>
  <cp:lastModifiedBy>Osmar Cavalcante</cp:lastModifiedBy>
  <cp:revision>52</cp:revision>
  <dcterms:created xsi:type="dcterms:W3CDTF">2018-08-26T02:32:38Z</dcterms:created>
  <dcterms:modified xsi:type="dcterms:W3CDTF">2018-09-11T20:12:06Z</dcterms:modified>
</cp:coreProperties>
</file>